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52" r:id="rId2"/>
    <p:sldMasterId id="2147483654" r:id="rId3"/>
  </p:sldMasterIdLst>
  <p:notesMasterIdLst>
    <p:notesMasterId r:id="rId14"/>
  </p:notesMasterIdLst>
  <p:sldIdLst>
    <p:sldId id="256" r:id="rId4"/>
    <p:sldId id="268" r:id="rId5"/>
    <p:sldId id="266" r:id="rId6"/>
    <p:sldId id="265" r:id="rId7"/>
    <p:sldId id="264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89737-D691-456F-8BAE-A01EE36FE6AF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5" name="Picture 9" descr="SU_PPT_kron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82750"/>
            <a:ext cx="5595938" cy="517525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06475" y="2435225"/>
            <a:ext cx="6632575" cy="1425575"/>
          </a:xfrm>
        </p:spPr>
        <p:txBody>
          <a:bodyPr lIns="72000" tIns="36000" rIns="72000" bIns="36000"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860800"/>
            <a:ext cx="6632575" cy="1165225"/>
          </a:xfrm>
        </p:spPr>
        <p:txBody>
          <a:bodyPr/>
          <a:lstStyle>
            <a:lvl1pPr marL="0" indent="0">
              <a:lnSpc>
                <a:spcPts val="4200"/>
              </a:lnSpc>
              <a:buFontTx/>
              <a:buNone/>
              <a:defRPr sz="2800"/>
            </a:lvl1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pic>
        <p:nvPicPr>
          <p:cNvPr id="9224" name="Picture 8" descr="SU_logo_32mm_300dpi_SVEN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  <p:sp>
        <p:nvSpPr>
          <p:cNvPr id="9226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B1A8D171-3277-4456-BB20-B09D52D3C2F3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1936750" y="6151563"/>
            <a:ext cx="4492625" cy="3016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2F0F8D8-24EF-448A-AFB9-A0EF650F4E5D}" type="slidenum">
              <a:rPr lang="sv-SE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AA701-977D-4CC3-9B7D-7F09A75CE0DA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58031-E75F-4B00-A63D-271E2B217D4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5927725" y="1943100"/>
            <a:ext cx="1711325" cy="40782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90575" y="1943100"/>
            <a:ext cx="4984750" cy="40782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64BCAA-0644-4FA8-B75E-ACC98281C73E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5FE17-CCE7-4BBF-9197-9B3A4B2ACE85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7" name="Picture 9" descr="SU_PPT_olivkvist"/>
          <p:cNvPicPr>
            <a:picLocks noChangeAspect="1" noChangeArrowheads="1"/>
          </p:cNvPicPr>
          <p:nvPr/>
        </p:nvPicPr>
        <p:blipFill>
          <a:blip r:embed="rId3" cstate="print"/>
          <a:srcRect l="1746"/>
          <a:stretch>
            <a:fillRect/>
          </a:stretch>
        </p:blipFill>
        <p:spPr bwMode="auto">
          <a:xfrm>
            <a:off x="1588" y="317500"/>
            <a:ext cx="6881812" cy="6540500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06475" y="2435225"/>
            <a:ext cx="6632575" cy="1425575"/>
          </a:xfrm>
        </p:spPr>
        <p:txBody>
          <a:bodyPr lIns="72000" tIns="36000" rIns="72000" bIns="36000"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860800"/>
            <a:ext cx="6632575" cy="1165225"/>
          </a:xfrm>
        </p:spPr>
        <p:txBody>
          <a:bodyPr/>
          <a:lstStyle>
            <a:lvl1pPr marL="0" indent="0">
              <a:lnSpc>
                <a:spcPts val="4200"/>
              </a:lnSpc>
              <a:buFontTx/>
              <a:buNone/>
              <a:defRPr sz="2800"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pic>
        <p:nvPicPr>
          <p:cNvPr id="12296" name="Picture 8" descr="SU_logo_32mm_300dpi_SVEN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  <p:sp>
        <p:nvSpPr>
          <p:cNvPr id="12298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F6C8A5BA-12A3-402A-B39F-1A9B9B591A31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1936750" y="6151563"/>
            <a:ext cx="4492625" cy="3016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360303A-3A77-4E78-A166-FADECCE5AA4A}" type="slidenum">
              <a:rPr lang="sv-SE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CBF5C9-3516-49E3-8CD2-94B1B2F96543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44217-7299-4A0B-8EB2-74BD08E4470C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FAA304-A995-4EE7-9302-AA9E129F28DF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B6050-C007-497A-B09D-11D6EC3D680A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01C92-1AF9-49F8-975B-C56F7E059677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65CBD-12B2-44B6-AA99-DB8F4655571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1BB001-CE05-4226-9CF1-ABB48D521B69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B614-0EAB-419D-86A9-ED9BF6B35E1F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6E1E44-A19A-4B89-BB50-9173888FFC78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E26AC-F046-46FB-BEB0-93729DE713F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EB8E3A-8E37-4693-882F-6C8FACD7A78D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CE154-9409-4ADD-BF96-C284C0DF0E56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8F8BD2-6E86-4F63-8EA0-403ACE324512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D787D-B8D9-41CB-92F9-324689CD7755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457AD9-A5B5-46D8-91A6-F45A958649F7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87639-FEC1-4EE3-A463-D197EDF610A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B31B-4F62-48F7-AFB2-93E90957D133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7CEE8-2810-4A38-9C45-B39D95C1BEC7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3393C-0FF5-425A-B4F5-28B91B5C8610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DCC9F-0C38-44C4-A9C5-661C8E9F4048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5927725" y="1943100"/>
            <a:ext cx="1711325" cy="40782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90575" y="1943100"/>
            <a:ext cx="4984750" cy="40782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9A50EC-6788-4CAB-A488-E57A8603839F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9041E-41AB-4BBC-B894-4F55359A213C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0575" y="1943100"/>
            <a:ext cx="6848475" cy="795338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779463" y="6151563"/>
            <a:ext cx="1122362" cy="279400"/>
          </a:xfrm>
        </p:spPr>
        <p:txBody>
          <a:bodyPr/>
          <a:lstStyle>
            <a:lvl1pPr>
              <a:defRPr/>
            </a:lvl1pPr>
          </a:lstStyle>
          <a:p>
            <a:fld id="{1D79F477-7E68-43D2-BB56-C2863E7CEE84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1936750" y="6151563"/>
            <a:ext cx="4492625" cy="5175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86538" y="6151563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41E0D692-F3B5-4464-8773-ED4BF1322A4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SU_PPT_eld"/>
          <p:cNvPicPr>
            <a:picLocks noChangeAspect="1" noChangeArrowheads="1"/>
          </p:cNvPicPr>
          <p:nvPr/>
        </p:nvPicPr>
        <p:blipFill>
          <a:blip r:embed="rId3" cstate="print"/>
          <a:srcRect l="4988" t="-362"/>
          <a:stretch>
            <a:fillRect/>
          </a:stretch>
        </p:blipFill>
        <p:spPr bwMode="auto">
          <a:xfrm>
            <a:off x="3175" y="1590675"/>
            <a:ext cx="7258050" cy="5286375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06475" y="2435225"/>
            <a:ext cx="6632575" cy="1425575"/>
          </a:xfrm>
        </p:spPr>
        <p:txBody>
          <a:bodyPr lIns="72000" tIns="36000" rIns="72000" bIns="36000"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860800"/>
            <a:ext cx="6632575" cy="11652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pic>
        <p:nvPicPr>
          <p:cNvPr id="22533" name="Picture 5" descr="SU_logo_32mm_300dpi_SVEN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FF9C5AF-99B5-4DC8-9F72-9AD5A73A2F7C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1936750" y="6151563"/>
            <a:ext cx="4492625" cy="3016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A35064F-3D6A-47A1-A8D6-EF51D6503608}" type="slidenum">
              <a:rPr lang="sv-SE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49552-C196-43E1-BA19-40499FD131FC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06BFC-3480-43F4-AE26-0AFC61AB836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BE84A-0A49-4875-80A3-73B7124F357C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5C22B-720F-46C0-8F46-D283683CFB9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769FDB-71EE-4735-8F8F-D5069407D9CC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99D96-50FC-4EE0-AE04-FE06739D7A0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BC169A-9611-4478-90A7-520DB7822479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B20B2-4B6A-466D-8DD3-280A51341A9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D9957-EE58-4DD4-BB55-3C2B87C2A0EE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E23C9-02AF-46C5-A899-04D6E51798E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516815-E220-42CA-8537-91149A955256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B80E7-905E-4F77-9503-1CE729366468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653175-18EA-43D0-A8D6-B7C8B7F12992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230B8-F32B-4E56-B566-27E86B96E9AF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BF0490-5806-4470-9F48-650995BA4E23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70858-D096-4274-A5CF-77A023E86EB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4DE221-B1A4-4D3C-A643-EA16C95A43A1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FC16D-D755-4CC9-B773-990B7A44E0C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28143D-2BCE-4646-8D77-55F1FFEA7028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DC9CC-14E9-4EA6-88BF-51B95EE50A4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5927725" y="1943100"/>
            <a:ext cx="1711325" cy="40782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90575" y="1943100"/>
            <a:ext cx="4984750" cy="40782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0C620-74DE-4EC3-BD51-261A18B575BB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3C9C6-F627-4BF6-B966-D330EB68EFF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0575" y="1943100"/>
            <a:ext cx="6848475" cy="795338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779463" y="6151563"/>
            <a:ext cx="1122362" cy="279400"/>
          </a:xfrm>
        </p:spPr>
        <p:txBody>
          <a:bodyPr/>
          <a:lstStyle>
            <a:lvl1pPr>
              <a:defRPr/>
            </a:lvl1pPr>
          </a:lstStyle>
          <a:p>
            <a:fld id="{1D79F477-7E68-43D2-BB56-C2863E7CEE84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1936750" y="6151563"/>
            <a:ext cx="4492625" cy="5175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86538" y="6151563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41E0D692-F3B5-4464-8773-ED4BF1322A4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04D3B-6C3D-4122-A8B8-C0E36DB81685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C538F-5B32-467A-AF1B-B1A5242A43F0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09F0B1-2248-491A-B055-00E721223CDF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ED824-FD03-492F-94DC-219351813B54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3CF482-AE5C-4974-96DE-08ADC22B52C1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E10C1-7377-413C-BFFD-9DCDB54EB468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498074-0AB2-44EC-89B1-43B9277EC746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E89F4-505D-4938-ACBC-5B477D25158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2DA2F8-0D41-4EC2-A920-F42977125618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E22A0-C00A-4487-BA6B-77634188FD8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75929B-2612-4827-94E8-85C0AA4ED667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838BC-1048-40D3-9417-67A7E8733D24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0575" y="1943100"/>
            <a:ext cx="684847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0575" y="2806700"/>
            <a:ext cx="68484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9463" y="6151563"/>
            <a:ext cx="11223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CE00DF14-5256-4D62-8B78-7FC930746FA2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36750" y="6151563"/>
            <a:ext cx="4492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6538" y="6151563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61AFD31D-AF2E-403C-B329-9C17F89DEB41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8199" name="Picture 7" descr="SU_logo_32mm_300dpi_SVENS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/>
  <p:txStyles>
    <p:titleStyle>
      <a:lvl1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2pPr>
      <a:lvl3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3pPr>
      <a:lvl4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4pPr>
      <a:lvl5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5pPr>
      <a:lvl6pPr marL="4572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6pPr>
      <a:lvl7pPr marL="9144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7pPr>
      <a:lvl8pPr marL="13716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8pPr>
      <a:lvl9pPr marL="18288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ts val="2900"/>
        </a:lnSpc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0575" y="1943100"/>
            <a:ext cx="684847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0575" y="2806700"/>
            <a:ext cx="68484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9463" y="6151563"/>
            <a:ext cx="11223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6B4B6A79-902C-4771-8E34-EC73AB9DFA15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36750" y="6151563"/>
            <a:ext cx="4492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6538" y="6151563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FE1A6B17-AB96-4633-BD42-A4355C9CFF17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1271" name="Picture 7" descr="SU_logo_32mm_300dpi_SVENS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87" r:id="rId12"/>
  </p:sldLayoutIdLst>
  <p:hf sldNum="0" hdr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+mj-lt"/>
          <a:ea typeface="+mj-ea"/>
          <a:cs typeface="+mj-cs"/>
        </a:defRPr>
      </a:lvl1pPr>
      <a:lvl2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2pPr>
      <a:lvl3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3pPr>
      <a:lvl4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4pPr>
      <a:lvl5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ts val="2900"/>
        </a:lnSpc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0575" y="1943100"/>
            <a:ext cx="684847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0575" y="2806700"/>
            <a:ext cx="68484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9463" y="6151563"/>
            <a:ext cx="11223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7395231D-8193-462C-B5E5-5EDD162326E2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36750" y="6151563"/>
            <a:ext cx="4492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6538" y="6151563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87AE4B27-97B1-4A3A-BB5A-DBE7EE381C1F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21511" name="Picture 7" descr="SU_logo_32mm_300dpi_SVENS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+mj-lt"/>
          <a:ea typeface="+mj-ea"/>
          <a:cs typeface="+mj-cs"/>
        </a:defRPr>
      </a:lvl1pPr>
      <a:lvl2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2pPr>
      <a:lvl3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3pPr>
      <a:lvl4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4pPr>
      <a:lvl5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ts val="2900"/>
        </a:lnSpc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1571612"/>
            <a:ext cx="6632575" cy="928693"/>
          </a:xfrm>
        </p:spPr>
        <p:txBody>
          <a:bodyPr/>
          <a:lstStyle/>
          <a:p>
            <a:pPr algn="ctr"/>
            <a:r>
              <a:rPr lang="sv-SE" sz="3600" dirty="0" smtClean="0"/>
              <a:t>Project </a:t>
            </a:r>
            <a:r>
              <a:rPr lang="sv-SE" sz="3600" dirty="0" err="1" smtClean="0"/>
              <a:t>Philosophy</a:t>
            </a:r>
            <a:endParaRPr lang="sv-SE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10" y="2571744"/>
            <a:ext cx="6632575" cy="4286256"/>
          </a:xfrm>
        </p:spPr>
        <p:txBody>
          <a:bodyPr/>
          <a:lstStyle/>
          <a:p>
            <a:r>
              <a:rPr lang="sv-SE" sz="2400" dirty="0" err="1" smtClean="0"/>
              <a:t>Framework</a:t>
            </a:r>
            <a:r>
              <a:rPr lang="sv-SE" sz="2400" dirty="0" smtClean="0"/>
              <a:t> and Long-term </a:t>
            </a:r>
            <a:r>
              <a:rPr lang="sv-SE" sz="2400" dirty="0" err="1" smtClean="0"/>
              <a:t>results</a:t>
            </a:r>
            <a:r>
              <a:rPr lang="sv-SE" sz="2400" dirty="0" smtClean="0"/>
              <a:t>:</a:t>
            </a:r>
          </a:p>
          <a:p>
            <a:r>
              <a:rPr lang="sv-SE" sz="2400" dirty="0" err="1" smtClean="0"/>
              <a:t>What</a:t>
            </a:r>
            <a:r>
              <a:rPr lang="sv-SE" sz="2400" dirty="0" smtClean="0"/>
              <a:t>? </a:t>
            </a:r>
          </a:p>
          <a:p>
            <a:r>
              <a:rPr lang="sv-SE" sz="2400" dirty="0" err="1" smtClean="0"/>
              <a:t>Create</a:t>
            </a:r>
            <a:r>
              <a:rPr lang="sv-SE" sz="2400" dirty="0" smtClean="0"/>
              <a:t> a </a:t>
            </a:r>
            <a:r>
              <a:rPr lang="sv-SE" sz="2400" dirty="0" err="1" smtClean="0"/>
              <a:t>learning</a:t>
            </a:r>
            <a:r>
              <a:rPr lang="sv-SE" sz="2400" dirty="0" smtClean="0"/>
              <a:t> </a:t>
            </a:r>
            <a:r>
              <a:rPr lang="sv-SE" sz="2400" dirty="0" err="1" smtClean="0"/>
              <a:t>community</a:t>
            </a:r>
            <a:r>
              <a:rPr lang="sv-SE" sz="2400" dirty="0" smtClean="0"/>
              <a:t> for </a:t>
            </a:r>
            <a:r>
              <a:rPr lang="sv-SE" sz="2400" dirty="0" err="1" smtClean="0"/>
              <a:t>sustainable</a:t>
            </a:r>
            <a:r>
              <a:rPr lang="sv-SE" sz="2400" dirty="0" smtClean="0"/>
              <a:t> </a:t>
            </a:r>
            <a:r>
              <a:rPr lang="sv-SE" sz="2400" dirty="0" err="1" smtClean="0"/>
              <a:t>improvement</a:t>
            </a:r>
            <a:r>
              <a:rPr lang="sv-SE" sz="2400" dirty="0" smtClean="0"/>
              <a:t> of </a:t>
            </a:r>
            <a:r>
              <a:rPr lang="sv-SE" sz="2400" dirty="0" err="1" smtClean="0"/>
              <a:t>local</a:t>
            </a:r>
            <a:r>
              <a:rPr lang="sv-SE" sz="2400" dirty="0" smtClean="0"/>
              <a:t> </a:t>
            </a:r>
            <a:r>
              <a:rPr lang="sv-SE" sz="2400" dirty="0" err="1" smtClean="0"/>
              <a:t>education</a:t>
            </a:r>
            <a:r>
              <a:rPr lang="sv-SE" sz="2400" dirty="0" smtClean="0"/>
              <a:t> and </a:t>
            </a:r>
            <a:r>
              <a:rPr lang="sv-SE" sz="2400" dirty="0" err="1" smtClean="0"/>
              <a:t>facilitate</a:t>
            </a:r>
            <a:r>
              <a:rPr lang="sv-SE" sz="2400" dirty="0" smtClean="0"/>
              <a:t> </a:t>
            </a:r>
            <a:r>
              <a:rPr lang="sv-SE" sz="2400" dirty="0" err="1" smtClean="0"/>
              <a:t>teachers´professional</a:t>
            </a:r>
            <a:r>
              <a:rPr lang="sv-SE" sz="2400" dirty="0" smtClean="0"/>
              <a:t> </a:t>
            </a:r>
            <a:r>
              <a:rPr lang="sv-SE" sz="2400" dirty="0" err="1" smtClean="0"/>
              <a:t>development</a:t>
            </a:r>
            <a:endParaRPr lang="sv-SE" sz="2400" dirty="0" smtClean="0"/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857232"/>
            <a:ext cx="6632575" cy="545785"/>
          </a:xfrm>
        </p:spPr>
        <p:txBody>
          <a:bodyPr/>
          <a:lstStyle/>
          <a:p>
            <a:pPr algn="ctr"/>
            <a:r>
              <a:rPr lang="sv-SE" sz="3600" dirty="0" err="1" smtClean="0"/>
              <a:t>How</a:t>
            </a:r>
            <a:endParaRPr lang="sv-SE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4348" y="1785926"/>
            <a:ext cx="6632575" cy="5357826"/>
          </a:xfrm>
        </p:spPr>
        <p:txBody>
          <a:bodyPr/>
          <a:lstStyle/>
          <a:p>
            <a:pPr algn="ctr"/>
            <a:r>
              <a:rPr lang="sv-SE" sz="1600" b="1" dirty="0" smtClean="0"/>
              <a:t>Collaborative action research CAR</a:t>
            </a:r>
          </a:p>
          <a:p>
            <a:r>
              <a:rPr lang="sv-SE" sz="1600" dirty="0" err="1" smtClean="0"/>
              <a:t>Contextual</a:t>
            </a:r>
            <a:r>
              <a:rPr lang="sv-SE" sz="1600" dirty="0" smtClean="0"/>
              <a:t> </a:t>
            </a:r>
            <a:r>
              <a:rPr lang="sv-SE" sz="1600" dirty="0" err="1" smtClean="0"/>
              <a:t>participation</a:t>
            </a:r>
            <a:r>
              <a:rPr lang="sv-SE" sz="1600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sv-SE" sz="1600" dirty="0" err="1" smtClean="0"/>
              <a:t>professional</a:t>
            </a:r>
            <a:r>
              <a:rPr lang="sv-SE" sz="1600" dirty="0" smtClean="0"/>
              <a:t> </a:t>
            </a:r>
            <a:r>
              <a:rPr lang="sv-SE" sz="1600" dirty="0" err="1" smtClean="0"/>
              <a:t>individual</a:t>
            </a:r>
            <a:r>
              <a:rPr lang="sv-SE" sz="1600" dirty="0" smtClean="0"/>
              <a:t> and </a:t>
            </a:r>
            <a:r>
              <a:rPr lang="sv-SE" sz="1600" dirty="0" err="1" smtClean="0"/>
              <a:t>school</a:t>
            </a:r>
            <a:r>
              <a:rPr lang="sv-SE" sz="1600" dirty="0" smtClean="0"/>
              <a:t> </a:t>
            </a:r>
            <a:r>
              <a:rPr lang="sv-SE" sz="1600" dirty="0" err="1" smtClean="0"/>
              <a:t>collective</a:t>
            </a:r>
            <a:r>
              <a:rPr lang="sv-SE" sz="1600" dirty="0" smtClean="0"/>
              <a:t> </a:t>
            </a:r>
            <a:r>
              <a:rPr lang="sv-SE" sz="1600" dirty="0" err="1" smtClean="0"/>
              <a:t>aims</a:t>
            </a:r>
            <a:r>
              <a:rPr lang="sv-SE" sz="1600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sv-SE" sz="1600" dirty="0" err="1" smtClean="0"/>
              <a:t>local</a:t>
            </a:r>
            <a:r>
              <a:rPr lang="sv-SE" sz="1600" dirty="0" smtClean="0"/>
              <a:t> </a:t>
            </a:r>
            <a:r>
              <a:rPr lang="sv-SE" sz="1600" dirty="0" err="1" smtClean="0"/>
              <a:t>educational</a:t>
            </a:r>
            <a:r>
              <a:rPr lang="sv-SE" sz="1600" dirty="0" smtClean="0"/>
              <a:t> </a:t>
            </a:r>
            <a:r>
              <a:rPr lang="sv-SE" sz="1600" dirty="0" err="1" smtClean="0"/>
              <a:t>challenges</a:t>
            </a:r>
            <a:r>
              <a:rPr lang="sv-SE" sz="1600" dirty="0" smtClean="0"/>
              <a:t>; </a:t>
            </a:r>
            <a:r>
              <a:rPr lang="sv-SE" sz="1400" dirty="0" err="1" smtClean="0"/>
              <a:t>socio-economic</a:t>
            </a:r>
            <a:r>
              <a:rPr lang="sv-SE" sz="1400" dirty="0" smtClean="0"/>
              <a:t> </a:t>
            </a:r>
            <a:r>
              <a:rPr lang="sv-SE" sz="1400" dirty="0" err="1" smtClean="0"/>
              <a:t>frames</a:t>
            </a:r>
            <a:r>
              <a:rPr lang="sv-SE" sz="1400" dirty="0" smtClean="0"/>
              <a:t>, </a:t>
            </a:r>
            <a:r>
              <a:rPr lang="sv-SE" sz="1400" dirty="0" err="1" smtClean="0"/>
              <a:t>knowledge</a:t>
            </a:r>
            <a:r>
              <a:rPr lang="sv-SE" sz="1400" dirty="0" smtClean="0"/>
              <a:t> traditions, </a:t>
            </a:r>
            <a:r>
              <a:rPr lang="sv-SE" sz="1400" dirty="0" err="1" smtClean="0"/>
              <a:t>teacher</a:t>
            </a:r>
            <a:r>
              <a:rPr lang="sv-SE" sz="1400" dirty="0" smtClean="0"/>
              <a:t> and </a:t>
            </a:r>
            <a:r>
              <a:rPr lang="sv-SE" sz="1400" dirty="0" err="1" smtClean="0"/>
              <a:t>learner</a:t>
            </a:r>
            <a:r>
              <a:rPr lang="sv-SE" sz="1400" dirty="0" smtClean="0"/>
              <a:t> </a:t>
            </a:r>
            <a:r>
              <a:rPr lang="sv-SE" sz="1400" dirty="0" err="1" smtClean="0"/>
              <a:t>role</a:t>
            </a:r>
            <a:endParaRPr lang="sv-SE" sz="1400" dirty="0" smtClean="0"/>
          </a:p>
          <a:p>
            <a:pPr>
              <a:buFont typeface="Arial" pitchFamily="34" charset="0"/>
              <a:buChar char="•"/>
            </a:pPr>
            <a:r>
              <a:rPr lang="sv-SE" sz="1600" dirty="0" err="1" smtClean="0"/>
              <a:t>cultural</a:t>
            </a:r>
            <a:r>
              <a:rPr lang="sv-SE" sz="1600" dirty="0" smtClean="0"/>
              <a:t> and </a:t>
            </a:r>
            <a:r>
              <a:rPr lang="sv-SE" sz="1600" dirty="0" err="1" smtClean="0"/>
              <a:t>geographical</a:t>
            </a:r>
            <a:r>
              <a:rPr lang="sv-SE" sz="1600" dirty="0" smtClean="0"/>
              <a:t> </a:t>
            </a:r>
            <a:r>
              <a:rPr lang="sv-SE" sz="1600" dirty="0" err="1" smtClean="0"/>
              <a:t>distance</a:t>
            </a:r>
            <a:endParaRPr lang="sv-SE" sz="1600" dirty="0" smtClean="0"/>
          </a:p>
          <a:p>
            <a:r>
              <a:rPr lang="sv-SE" sz="1600" dirty="0" err="1" smtClean="0">
                <a:sym typeface="Wingdings" pitchFamily="2" charset="2"/>
              </a:rPr>
              <a:t></a:t>
            </a:r>
            <a:r>
              <a:rPr lang="sv-SE" sz="1600" dirty="0" err="1" smtClean="0"/>
              <a:t>Not</a:t>
            </a:r>
            <a:r>
              <a:rPr lang="sv-SE" sz="1600" dirty="0" smtClean="0"/>
              <a:t> </a:t>
            </a:r>
            <a:r>
              <a:rPr lang="sv-SE" sz="1600" dirty="0" err="1" smtClean="0"/>
              <a:t>too</a:t>
            </a:r>
            <a:r>
              <a:rPr lang="sv-SE" sz="1600" dirty="0" smtClean="0"/>
              <a:t> </a:t>
            </a:r>
            <a:r>
              <a:rPr lang="sv-SE" sz="1600" dirty="0" err="1" smtClean="0"/>
              <a:t>large</a:t>
            </a:r>
            <a:r>
              <a:rPr lang="sv-SE" sz="1600" dirty="0" smtClean="0"/>
              <a:t> gap </a:t>
            </a:r>
            <a:r>
              <a:rPr lang="sv-SE" sz="1600" dirty="0" err="1" smtClean="0"/>
              <a:t>between</a:t>
            </a:r>
            <a:r>
              <a:rPr lang="sv-SE" sz="1600" dirty="0" smtClean="0"/>
              <a:t> </a:t>
            </a:r>
            <a:r>
              <a:rPr lang="sv-SE" sz="1600" dirty="0" err="1" smtClean="0"/>
              <a:t>existing</a:t>
            </a:r>
            <a:r>
              <a:rPr lang="sv-SE" sz="1600" dirty="0" smtClean="0"/>
              <a:t> </a:t>
            </a:r>
            <a:r>
              <a:rPr lang="sv-SE" sz="1600" dirty="0" err="1" smtClean="0"/>
              <a:t>practice</a:t>
            </a:r>
            <a:r>
              <a:rPr lang="sv-SE" sz="1600" dirty="0" smtClean="0"/>
              <a:t> and the </a:t>
            </a:r>
            <a:r>
              <a:rPr lang="sv-SE" sz="1600" dirty="0" err="1" smtClean="0"/>
              <a:t>demands</a:t>
            </a:r>
            <a:r>
              <a:rPr lang="sv-SE" sz="1600" dirty="0" smtClean="0"/>
              <a:t> of innovation</a:t>
            </a:r>
          </a:p>
          <a:p>
            <a:r>
              <a:rPr lang="sv-SE" sz="1800" dirty="0" err="1" smtClean="0"/>
              <a:t>Teacher</a:t>
            </a:r>
            <a:r>
              <a:rPr lang="sv-SE" sz="1800" dirty="0" smtClean="0"/>
              <a:t> and researcher </a:t>
            </a:r>
            <a:r>
              <a:rPr lang="sv-SE" sz="1800" dirty="0" err="1" smtClean="0"/>
              <a:t>role</a:t>
            </a:r>
            <a:r>
              <a:rPr lang="sv-SE" sz="1800" dirty="0" smtClean="0"/>
              <a:t> in the CAR pilot</a:t>
            </a:r>
          </a:p>
          <a:p>
            <a:endParaRPr lang="sv-SE" sz="2000" dirty="0" smtClean="0"/>
          </a:p>
          <a:p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1600" dirty="0" smtClean="0"/>
          </a:p>
          <a:p>
            <a:endParaRPr lang="sv-SE" dirty="0" smtClean="0"/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1571612"/>
            <a:ext cx="6632575" cy="928693"/>
          </a:xfrm>
        </p:spPr>
        <p:txBody>
          <a:bodyPr/>
          <a:lstStyle/>
          <a:p>
            <a:pPr algn="ctr"/>
            <a:r>
              <a:rPr lang="sv-SE" sz="3600" dirty="0" smtClean="0"/>
              <a:t>Basic </a:t>
            </a:r>
            <a:r>
              <a:rPr lang="sv-SE" sz="3600" dirty="0" err="1" smtClean="0"/>
              <a:t>assumption</a:t>
            </a:r>
            <a:r>
              <a:rPr lang="sv-SE" sz="3600" dirty="0" smtClean="0"/>
              <a:t/>
            </a:r>
            <a:br>
              <a:rPr lang="sv-SE" sz="3600" dirty="0" smtClean="0"/>
            </a:br>
            <a:endParaRPr lang="sv-SE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10" y="2357430"/>
            <a:ext cx="6632575" cy="4500570"/>
          </a:xfrm>
        </p:spPr>
        <p:txBody>
          <a:bodyPr/>
          <a:lstStyle/>
          <a:p>
            <a:r>
              <a:rPr lang="sv-SE" sz="2400" dirty="0" err="1" smtClean="0"/>
              <a:t>Educational</a:t>
            </a:r>
            <a:r>
              <a:rPr lang="sv-SE" sz="2400" dirty="0" smtClean="0"/>
              <a:t> </a:t>
            </a:r>
            <a:r>
              <a:rPr lang="sv-SE" sz="2400" dirty="0" err="1" smtClean="0"/>
              <a:t>improvement</a:t>
            </a:r>
            <a:r>
              <a:rPr lang="sv-SE" sz="2400" dirty="0" smtClean="0"/>
              <a:t> that is </a:t>
            </a:r>
            <a:r>
              <a:rPr lang="sv-SE" sz="2400" dirty="0" err="1" smtClean="0"/>
              <a:t>bottom-up</a:t>
            </a:r>
            <a:r>
              <a:rPr lang="sv-SE" sz="2400" dirty="0" smtClean="0"/>
              <a:t>; life </a:t>
            </a:r>
            <a:r>
              <a:rPr lang="sv-SE" sz="2400" dirty="0" err="1" smtClean="0"/>
              <a:t>long</a:t>
            </a:r>
            <a:r>
              <a:rPr lang="sv-SE" sz="2400" dirty="0" smtClean="0"/>
              <a:t> </a:t>
            </a:r>
            <a:r>
              <a:rPr lang="sv-SE" sz="2400" dirty="0" err="1" smtClean="0"/>
              <a:t>learning</a:t>
            </a:r>
            <a:r>
              <a:rPr lang="sv-SE" sz="2400" dirty="0" smtClean="0"/>
              <a:t>, </a:t>
            </a:r>
            <a:r>
              <a:rPr lang="sv-SE" sz="2400" dirty="0" err="1" smtClean="0"/>
              <a:t>learning</a:t>
            </a:r>
            <a:r>
              <a:rPr lang="sv-SE" sz="2400" dirty="0" smtClean="0"/>
              <a:t> </a:t>
            </a:r>
            <a:r>
              <a:rPr lang="sv-SE" sz="2400" dirty="0" err="1" smtClean="0"/>
              <a:t>organizations</a:t>
            </a:r>
            <a:r>
              <a:rPr lang="sv-SE" sz="2400" dirty="0" smtClean="0"/>
              <a:t>, the </a:t>
            </a:r>
            <a:r>
              <a:rPr lang="sv-SE" sz="2400" dirty="0" err="1" smtClean="0"/>
              <a:t>reflective</a:t>
            </a:r>
            <a:r>
              <a:rPr lang="sv-SE" sz="2400" dirty="0" smtClean="0"/>
              <a:t> </a:t>
            </a:r>
            <a:r>
              <a:rPr lang="sv-SE" sz="2400" dirty="0" err="1" smtClean="0"/>
              <a:t>practitioner</a:t>
            </a:r>
            <a:r>
              <a:rPr lang="sv-SE" sz="2400" dirty="0" smtClean="0"/>
              <a:t>, </a:t>
            </a:r>
            <a:r>
              <a:rPr lang="sv-SE" sz="2400" dirty="0" err="1" smtClean="0"/>
              <a:t>teacher</a:t>
            </a:r>
            <a:r>
              <a:rPr lang="sv-SE" sz="2400" dirty="0" smtClean="0"/>
              <a:t> as researcher </a:t>
            </a:r>
            <a:r>
              <a:rPr lang="sv-SE" sz="2400" dirty="0" smtClean="0">
                <a:sym typeface="Wingdings" pitchFamily="2" charset="2"/>
              </a:rPr>
              <a:t> </a:t>
            </a:r>
          </a:p>
          <a:p>
            <a:endParaRPr lang="sv-SE" sz="2400" dirty="0" smtClean="0">
              <a:sym typeface="Wingdings" pitchFamily="2" charset="2"/>
            </a:endParaRPr>
          </a:p>
          <a:p>
            <a:r>
              <a:rPr lang="sv-SE" sz="2400" dirty="0" smtClean="0">
                <a:sym typeface="Wingdings" pitchFamily="2" charset="2"/>
              </a:rPr>
              <a:t>T</a:t>
            </a:r>
            <a:r>
              <a:rPr lang="sv-SE" sz="2400" dirty="0" smtClean="0">
                <a:sym typeface="Wingdings" pitchFamily="2" charset="2"/>
              </a:rPr>
              <a:t>he </a:t>
            </a:r>
            <a:r>
              <a:rPr lang="sv-SE" sz="2400" dirty="0" err="1" smtClean="0">
                <a:sym typeface="Wingdings" pitchFamily="2" charset="2"/>
              </a:rPr>
              <a:t>teacher</a:t>
            </a:r>
            <a:r>
              <a:rPr lang="sv-SE" sz="2400" dirty="0" smtClean="0">
                <a:sym typeface="Wingdings" pitchFamily="2" charset="2"/>
              </a:rPr>
              <a:t> as an </a:t>
            </a:r>
            <a:r>
              <a:rPr lang="sv-SE" sz="2400" dirty="0" err="1" smtClean="0">
                <a:sym typeface="Wingdings" pitchFamily="2" charset="2"/>
              </a:rPr>
              <a:t>important</a:t>
            </a:r>
            <a:r>
              <a:rPr lang="sv-SE" sz="2400" dirty="0" smtClean="0">
                <a:sym typeface="Wingdings" pitchFamily="2" charset="2"/>
              </a:rPr>
              <a:t> </a:t>
            </a:r>
            <a:r>
              <a:rPr lang="sv-SE" sz="2400" dirty="0" err="1" smtClean="0">
                <a:sym typeface="Wingdings" pitchFamily="2" charset="2"/>
              </a:rPr>
              <a:t>actor</a:t>
            </a:r>
            <a:r>
              <a:rPr lang="sv-SE" sz="2400" dirty="0" smtClean="0">
                <a:sym typeface="Wingdings" pitchFamily="2" charset="2"/>
              </a:rPr>
              <a:t> in </a:t>
            </a:r>
            <a:r>
              <a:rPr lang="sv-SE" sz="2400" dirty="0" err="1" smtClean="0">
                <a:sym typeface="Wingdings" pitchFamily="2" charset="2"/>
              </a:rPr>
              <a:t>school</a:t>
            </a:r>
            <a:r>
              <a:rPr lang="sv-SE" sz="2400" dirty="0" smtClean="0">
                <a:sym typeface="Wingdings" pitchFamily="2" charset="2"/>
              </a:rPr>
              <a:t> </a:t>
            </a:r>
            <a:r>
              <a:rPr lang="sv-SE" sz="2400" dirty="0" err="1" smtClean="0">
                <a:sym typeface="Wingdings" pitchFamily="2" charset="2"/>
              </a:rPr>
              <a:t>development</a:t>
            </a:r>
            <a:endParaRPr lang="sv-SE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1571612"/>
            <a:ext cx="6632575" cy="928693"/>
          </a:xfrm>
        </p:spPr>
        <p:txBody>
          <a:bodyPr/>
          <a:lstStyle/>
          <a:p>
            <a:pPr algn="ctr"/>
            <a:r>
              <a:rPr lang="sv-SE" sz="3600" dirty="0" err="1" smtClean="0"/>
              <a:t>Why</a:t>
            </a:r>
            <a:r>
              <a:rPr lang="sv-SE" sz="3600" dirty="0" smtClean="0"/>
              <a:t> CAR</a:t>
            </a:r>
            <a:endParaRPr lang="sv-SE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10" y="2571744"/>
            <a:ext cx="6632575" cy="4286256"/>
          </a:xfrm>
        </p:spPr>
        <p:txBody>
          <a:bodyPr/>
          <a:lstStyle/>
          <a:p>
            <a:r>
              <a:rPr lang="sv-SE" sz="2400" dirty="0" smtClean="0"/>
              <a:t>A process that </a:t>
            </a:r>
            <a:r>
              <a:rPr lang="sv-SE" sz="2400" dirty="0" err="1" smtClean="0"/>
              <a:t>enables</a:t>
            </a:r>
            <a:r>
              <a:rPr lang="sv-SE" sz="2400" dirty="0" smtClean="0"/>
              <a:t> </a:t>
            </a:r>
            <a:r>
              <a:rPr lang="sv-SE" sz="2400" dirty="0" err="1" smtClean="0"/>
              <a:t>teachers</a:t>
            </a:r>
            <a:r>
              <a:rPr lang="sv-SE" sz="2400" dirty="0" smtClean="0"/>
              <a:t> to:</a:t>
            </a:r>
          </a:p>
          <a:p>
            <a:pPr>
              <a:buFont typeface="Arial" pitchFamily="34" charset="0"/>
              <a:buChar char="•"/>
            </a:pPr>
            <a:r>
              <a:rPr lang="sv-SE" sz="2000" dirty="0" smtClean="0"/>
              <a:t> </a:t>
            </a:r>
            <a:r>
              <a:rPr lang="sv-SE" sz="2000" dirty="0" err="1" smtClean="0"/>
              <a:t>motivate</a:t>
            </a:r>
            <a:r>
              <a:rPr lang="sv-SE" sz="2000" dirty="0" smtClean="0"/>
              <a:t> and </a:t>
            </a:r>
            <a:r>
              <a:rPr lang="sv-SE" sz="2000" dirty="0" err="1" smtClean="0"/>
              <a:t>improve</a:t>
            </a:r>
            <a:r>
              <a:rPr lang="sv-SE" sz="2000" dirty="0" smtClean="0"/>
              <a:t> </a:t>
            </a:r>
            <a:r>
              <a:rPr lang="sv-SE" sz="2000" dirty="0" smtClean="0"/>
              <a:t>student </a:t>
            </a:r>
            <a:r>
              <a:rPr lang="sv-SE" sz="2000" dirty="0" err="1" smtClean="0"/>
              <a:t>learning</a:t>
            </a:r>
            <a:r>
              <a:rPr lang="sv-SE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sv-SE" sz="2000" dirty="0" smtClean="0"/>
              <a:t> </a:t>
            </a:r>
            <a:r>
              <a:rPr lang="sv-SE" sz="2000" dirty="0" err="1" smtClean="0"/>
              <a:t>improve</a:t>
            </a:r>
            <a:r>
              <a:rPr lang="sv-SE" sz="2000" dirty="0" smtClean="0"/>
              <a:t> </a:t>
            </a:r>
            <a:r>
              <a:rPr lang="sv-SE" sz="2000" dirty="0" err="1" smtClean="0"/>
              <a:t>their</a:t>
            </a:r>
            <a:r>
              <a:rPr lang="sv-SE" sz="2000" dirty="0" smtClean="0"/>
              <a:t> </a:t>
            </a:r>
            <a:r>
              <a:rPr lang="sv-SE" sz="2000" dirty="0" err="1" smtClean="0"/>
              <a:t>own</a:t>
            </a:r>
            <a:r>
              <a:rPr lang="sv-SE" sz="2000" dirty="0" smtClean="0"/>
              <a:t> </a:t>
            </a:r>
            <a:r>
              <a:rPr lang="sv-SE" sz="2000" dirty="0" err="1" smtClean="0"/>
              <a:t>practice</a:t>
            </a:r>
            <a:r>
              <a:rPr lang="sv-SE" sz="2000" dirty="0" smtClean="0"/>
              <a:t>, </a:t>
            </a:r>
            <a:r>
              <a:rPr lang="sv-SE" sz="2000" dirty="0" err="1" smtClean="0"/>
              <a:t>quality</a:t>
            </a:r>
            <a:r>
              <a:rPr lang="sv-SE" sz="2000" dirty="0" smtClean="0"/>
              <a:t> </a:t>
            </a:r>
            <a:r>
              <a:rPr lang="sv-SE" sz="2000" dirty="0" err="1" smtClean="0"/>
              <a:t>control</a:t>
            </a:r>
            <a:endParaRPr lang="sv-SE" sz="2000" dirty="0" smtClean="0"/>
          </a:p>
          <a:p>
            <a:pPr>
              <a:buFont typeface="Arial" pitchFamily="34" charset="0"/>
              <a:buChar char="•"/>
            </a:pPr>
            <a:r>
              <a:rPr lang="sv-SE" sz="2000" dirty="0" smtClean="0"/>
              <a:t> </a:t>
            </a:r>
            <a:r>
              <a:rPr lang="sv-SE" sz="2000" dirty="0" err="1" smtClean="0"/>
              <a:t>contribute</a:t>
            </a:r>
            <a:r>
              <a:rPr lang="sv-SE" sz="2000" dirty="0" smtClean="0"/>
              <a:t> to the </a:t>
            </a:r>
            <a:r>
              <a:rPr lang="sv-SE" sz="2000" dirty="0" err="1" smtClean="0"/>
              <a:t>development</a:t>
            </a:r>
            <a:r>
              <a:rPr lang="sv-SE" sz="2000" dirty="0" smtClean="0"/>
              <a:t> of </a:t>
            </a:r>
            <a:r>
              <a:rPr lang="sv-SE" sz="2000" dirty="0" err="1" smtClean="0"/>
              <a:t>their</a:t>
            </a:r>
            <a:r>
              <a:rPr lang="sv-SE" sz="2000" dirty="0" smtClean="0"/>
              <a:t> </a:t>
            </a:r>
            <a:r>
              <a:rPr lang="sv-SE" sz="2000" dirty="0" err="1" smtClean="0"/>
              <a:t>own</a:t>
            </a:r>
            <a:r>
              <a:rPr lang="sv-SE" sz="2000" dirty="0" smtClean="0"/>
              <a:t> profession, </a:t>
            </a:r>
            <a:r>
              <a:rPr lang="sv-SE" sz="2000" dirty="0" err="1" smtClean="0"/>
              <a:t>knowledge</a:t>
            </a:r>
            <a:r>
              <a:rPr lang="sv-SE" sz="2000" dirty="0" smtClean="0"/>
              <a:t> </a:t>
            </a:r>
            <a:r>
              <a:rPr lang="sv-SE" sz="2000" dirty="0" err="1" smtClean="0"/>
              <a:t>base</a:t>
            </a:r>
            <a:endParaRPr lang="sv-SE" sz="2000" dirty="0" smtClean="0"/>
          </a:p>
          <a:p>
            <a:pPr>
              <a:buFont typeface="Arial" pitchFamily="34" charset="0"/>
              <a:buChar char="•"/>
            </a:pPr>
            <a:r>
              <a:rPr lang="sv-SE" sz="2000" dirty="0" smtClean="0"/>
              <a:t> </a:t>
            </a:r>
            <a:r>
              <a:rPr lang="sv-SE" sz="2000" dirty="0" err="1" smtClean="0"/>
              <a:t>overcome</a:t>
            </a:r>
            <a:r>
              <a:rPr lang="sv-SE" sz="2000" dirty="0" smtClean="0"/>
              <a:t> the isolation </a:t>
            </a:r>
            <a:r>
              <a:rPr lang="sv-SE" sz="2000" dirty="0" err="1" smtClean="0"/>
              <a:t>commonly</a:t>
            </a:r>
            <a:r>
              <a:rPr lang="sv-SE" sz="2000" dirty="0" smtClean="0"/>
              <a:t> 	</a:t>
            </a:r>
            <a:r>
              <a:rPr lang="sv-SE" sz="2000" dirty="0" err="1" smtClean="0"/>
              <a:t>experienced</a:t>
            </a:r>
            <a:r>
              <a:rPr lang="sv-SE" sz="2000" dirty="0" smtClean="0"/>
              <a:t> by </a:t>
            </a:r>
            <a:r>
              <a:rPr lang="sv-SE" sz="2000" dirty="0" err="1" smtClean="0"/>
              <a:t>classroom</a:t>
            </a:r>
            <a:r>
              <a:rPr lang="sv-SE" sz="2000" dirty="0" smtClean="0"/>
              <a:t> </a:t>
            </a:r>
            <a:r>
              <a:rPr lang="sv-SE" sz="2000" dirty="0" err="1" smtClean="0"/>
              <a:t>teachers</a:t>
            </a:r>
            <a:endParaRPr lang="sv-SE" sz="2000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sv-SE" sz="1800"/>
          </a:p>
        </p:txBody>
      </p:sp>
      <p:sp>
        <p:nvSpPr>
          <p:cNvPr id="5325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sv-SE" sz="180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C517-3AE0-490D-9E43-4A4DF937EA91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813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ts val="2600"/>
              </a:lnSpc>
              <a:buFontTx/>
              <a:buNone/>
            </a:pP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A3C1-1138-4A23-8F7C-8FD5869CDD08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790575" y="1943100"/>
            <a:ext cx="4689475" cy="795338"/>
          </a:xfrm>
        </p:spPr>
        <p:txBody>
          <a:bodyPr/>
          <a:lstStyle/>
          <a:p>
            <a:r>
              <a:rPr lang="sv-SE"/>
              <a:t>Rubrik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90575" y="2806700"/>
            <a:ext cx="4689475" cy="3214688"/>
          </a:xfrm>
        </p:spPr>
        <p:txBody>
          <a:bodyPr/>
          <a:lstStyle/>
          <a:p>
            <a:endParaRPr lang="sv-SE" sz="1800"/>
          </a:p>
        </p:txBody>
      </p:sp>
      <p:sp>
        <p:nvSpPr>
          <p:cNvPr id="501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618163" y="1960563"/>
            <a:ext cx="3059112" cy="4060825"/>
          </a:xfrm>
        </p:spPr>
        <p:txBody>
          <a:bodyPr/>
          <a:lstStyle/>
          <a:p>
            <a:endParaRPr lang="sv-SE" sz="180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A5C3-BFA6-4CE7-AE8C-AA83F5816817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8A26-0E26-4BC8-B51B-88C6B6BB9FD3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790575" y="1943100"/>
            <a:ext cx="6848475" cy="4078288"/>
          </a:xfrm>
        </p:spPr>
        <p:txBody>
          <a:bodyPr/>
          <a:lstStyle/>
          <a:p>
            <a:endParaRPr lang="sv-SE"/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9555C-9CC2-4443-9C85-7A0C2E20E33C}" type="datetime1">
              <a:rPr lang="sv-SE"/>
              <a:pPr/>
              <a:t>2010-09-28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-mall_med_bilder">
  <a:themeElements>
    <a:clrScheme name="Krono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3A86B"/>
      </a:accent1>
      <a:accent2>
        <a:srgbClr val="ACDEE6"/>
      </a:accent2>
      <a:accent3>
        <a:srgbClr val="FFFFFF"/>
      </a:accent3>
      <a:accent4>
        <a:srgbClr val="000000"/>
      </a:accent4>
      <a:accent5>
        <a:srgbClr val="CED1BA"/>
      </a:accent5>
      <a:accent6>
        <a:srgbClr val="9BC9D0"/>
      </a:accent6>
      <a:hlink>
        <a:srgbClr val="9BB2CE"/>
      </a:hlink>
      <a:folHlink>
        <a:srgbClr val="D95E00"/>
      </a:folHlink>
    </a:clrScheme>
    <a:fontScheme name="Krono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ron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3A86B"/>
        </a:accent1>
        <a:accent2>
          <a:srgbClr val="ACDEE6"/>
        </a:accent2>
        <a:accent3>
          <a:srgbClr val="FFFFFF"/>
        </a:accent3>
        <a:accent4>
          <a:srgbClr val="000000"/>
        </a:accent4>
        <a:accent5>
          <a:srgbClr val="CED1BA"/>
        </a:accent5>
        <a:accent6>
          <a:srgbClr val="9BC9D0"/>
        </a:accent6>
        <a:hlink>
          <a:srgbClr val="9BB2CE"/>
        </a:hlink>
        <a:folHlink>
          <a:srgbClr val="D95E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livkvist">
  <a:themeElements>
    <a:clrScheme name="Olivkvis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3A86B"/>
      </a:accent1>
      <a:accent2>
        <a:srgbClr val="ACDEE6"/>
      </a:accent2>
      <a:accent3>
        <a:srgbClr val="FFFFFF"/>
      </a:accent3>
      <a:accent4>
        <a:srgbClr val="000000"/>
      </a:accent4>
      <a:accent5>
        <a:srgbClr val="CED1BA"/>
      </a:accent5>
      <a:accent6>
        <a:srgbClr val="9BC9D0"/>
      </a:accent6>
      <a:hlink>
        <a:srgbClr val="9BB2CE"/>
      </a:hlink>
      <a:folHlink>
        <a:srgbClr val="D95E00"/>
      </a:folHlink>
    </a:clrScheme>
    <a:fontScheme name="Olivkvis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ivkvis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3A86B"/>
        </a:accent1>
        <a:accent2>
          <a:srgbClr val="ACDEE6"/>
        </a:accent2>
        <a:accent3>
          <a:srgbClr val="FFFFFF"/>
        </a:accent3>
        <a:accent4>
          <a:srgbClr val="000000"/>
        </a:accent4>
        <a:accent5>
          <a:srgbClr val="CED1BA"/>
        </a:accent5>
        <a:accent6>
          <a:srgbClr val="9BC9D0"/>
        </a:accent6>
        <a:hlink>
          <a:srgbClr val="9BB2CE"/>
        </a:hlink>
        <a:folHlink>
          <a:srgbClr val="D95E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ld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ld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3A86B"/>
        </a:accent1>
        <a:accent2>
          <a:srgbClr val="ACDEE6"/>
        </a:accent2>
        <a:accent3>
          <a:srgbClr val="FFFFFF"/>
        </a:accent3>
        <a:accent4>
          <a:srgbClr val="000000"/>
        </a:accent4>
        <a:accent5>
          <a:srgbClr val="CED1BA"/>
        </a:accent5>
        <a:accent6>
          <a:srgbClr val="9BC9D0"/>
        </a:accent6>
        <a:hlink>
          <a:srgbClr val="9BB2CE"/>
        </a:hlink>
        <a:folHlink>
          <a:srgbClr val="D95E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Eld 1">
    <a:dk1>
      <a:srgbClr val="000000"/>
    </a:dk1>
    <a:lt1>
      <a:srgbClr val="FFFFFF"/>
    </a:lt1>
    <a:dk2>
      <a:srgbClr val="000000"/>
    </a:dk2>
    <a:lt2>
      <a:srgbClr val="808080"/>
    </a:lt2>
    <a:accent1>
      <a:srgbClr val="A3A86B"/>
    </a:accent1>
    <a:accent2>
      <a:srgbClr val="ACDEE6"/>
    </a:accent2>
    <a:accent3>
      <a:srgbClr val="FFFFFF"/>
    </a:accent3>
    <a:accent4>
      <a:srgbClr val="000000"/>
    </a:accent4>
    <a:accent5>
      <a:srgbClr val="CED1BA"/>
    </a:accent5>
    <a:accent6>
      <a:srgbClr val="9BC9D0"/>
    </a:accent6>
    <a:hlink>
      <a:srgbClr val="9BB2CE"/>
    </a:hlink>
    <a:folHlink>
      <a:srgbClr val="D95E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powerpoint-mall_med_bilder</Template>
  <TotalTime>182</TotalTime>
  <Words>189</Words>
  <Application>Microsoft Office PowerPoint</Application>
  <PresentationFormat>Bildspel på skärmen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Bildrubriker</vt:lpstr>
      </vt:variant>
      <vt:variant>
        <vt:i4>10</vt:i4>
      </vt:variant>
    </vt:vector>
  </HeadingPairs>
  <TitlesOfParts>
    <vt:vector size="13" baseType="lpstr">
      <vt:lpstr>powerpoint-mall_med_bilder</vt:lpstr>
      <vt:lpstr>Olivkvist</vt:lpstr>
      <vt:lpstr>Eld</vt:lpstr>
      <vt:lpstr>Project Philosophy</vt:lpstr>
      <vt:lpstr>How</vt:lpstr>
      <vt:lpstr>Basic assumption </vt:lpstr>
      <vt:lpstr>Why CAR</vt:lpstr>
      <vt:lpstr>Bild 5</vt:lpstr>
      <vt:lpstr>Bild 6</vt:lpstr>
      <vt:lpstr>Rubrik</vt:lpstr>
      <vt:lpstr>Bild 8</vt:lpstr>
      <vt:lpstr>Bild 9</vt:lpstr>
      <vt:lpstr>Bild 10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Philosophy</dc:title>
  <dc:creator>katti</dc:creator>
  <cp:lastModifiedBy>Katarina</cp:lastModifiedBy>
  <cp:revision>34</cp:revision>
  <dcterms:created xsi:type="dcterms:W3CDTF">2010-09-25T20:59:58Z</dcterms:created>
  <dcterms:modified xsi:type="dcterms:W3CDTF">2010-09-28T14:35:05Z</dcterms:modified>
</cp:coreProperties>
</file>